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11"/>
  </p:notesMasterIdLst>
  <p:sldIdLst>
    <p:sldId id="256" r:id="rId2"/>
    <p:sldId id="257" r:id="rId3"/>
    <p:sldId id="258" r:id="rId4"/>
    <p:sldId id="259" r:id="rId5"/>
    <p:sldId id="264" r:id="rId6"/>
    <p:sldId id="260" r:id="rId7"/>
    <p:sldId id="261" r:id="rId8"/>
    <p:sldId id="262"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FFDFCF-4B09-A64E-B072-8311DA358514}" type="datetimeFigureOut">
              <a:rPr lang="en-US" smtClean="0"/>
              <a:t>10/2/15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4A1C6B-434A-0B44-BF15-E4616859CEF3}" type="slidenum">
              <a:rPr lang="en-US" smtClean="0"/>
              <a:t>‹#›</a:t>
            </a:fld>
            <a:endParaRPr lang="en-US"/>
          </a:p>
        </p:txBody>
      </p:sp>
    </p:spTree>
    <p:extLst>
      <p:ext uri="{BB962C8B-B14F-4D97-AF65-F5344CB8AC3E}">
        <p14:creationId xmlns:p14="http://schemas.microsoft.com/office/powerpoint/2010/main" val="2717689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4A1C6B-434A-0B44-BF15-E4616859CEF3}" type="slidenum">
              <a:rPr lang="en-US" smtClean="0"/>
              <a:t>6</a:t>
            </a:fld>
            <a:endParaRPr lang="en-US"/>
          </a:p>
        </p:txBody>
      </p:sp>
    </p:spTree>
    <p:extLst>
      <p:ext uri="{BB962C8B-B14F-4D97-AF65-F5344CB8AC3E}">
        <p14:creationId xmlns:p14="http://schemas.microsoft.com/office/powerpoint/2010/main" val="1314157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30D84B6B-A14E-B54F-A60B-9D70B61E990F}" type="datetimeFigureOut">
              <a:rPr lang="en-US" smtClean="0"/>
              <a:t>10/2/15</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30D84B6B-A14E-B54F-A60B-9D70B61E990F}" type="datetimeFigureOut">
              <a:rPr lang="en-US" smtClean="0"/>
              <a:t>10/2/15</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F7E1DBB7-EBDA-CC4E-BEA3-D2231CA5821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30D84B6B-A14E-B54F-A60B-9D70B61E990F}" type="datetimeFigureOut">
              <a:rPr lang="en-US" smtClean="0"/>
              <a:t>10/2/15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E1DBB7-EBDA-CC4E-BEA3-D2231CA58212}"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0D84B6B-A14E-B54F-A60B-9D70B61E990F}" type="datetimeFigureOut">
              <a:rPr lang="en-US" smtClean="0"/>
              <a:t>10/2/15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E1DBB7-EBDA-CC4E-BEA3-D2231CA5821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0D84B6B-A14E-B54F-A60B-9D70B61E990F}"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DBB7-EBDA-CC4E-BEA3-D2231CA58212}"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0D84B6B-A14E-B54F-A60B-9D70B61E990F}"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DBB7-EBDA-CC4E-BEA3-D2231CA5821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0D84B6B-A14E-B54F-A60B-9D70B61E990F}"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DBB7-EBDA-CC4E-BEA3-D2231CA5821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30D84B6B-A14E-B54F-A60B-9D70B61E990F}" type="datetimeFigureOut">
              <a:rPr lang="en-US" smtClean="0"/>
              <a:t>10/2/15</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30D84B6B-A14E-B54F-A60B-9D70B61E990F}" type="datetimeFigureOut">
              <a:rPr lang="en-US" smtClean="0"/>
              <a:t>10/2/15</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0D84B6B-A14E-B54F-A60B-9D70B61E990F}" type="datetimeFigureOut">
              <a:rPr lang="en-US" smtClean="0"/>
              <a:t>10/2/15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1DBB7-EBDA-CC4E-BEA3-D2231CA5821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0D84B6B-A14E-B54F-A60B-9D70B61E990F}" type="datetimeFigureOut">
              <a:rPr lang="en-US" smtClean="0"/>
              <a:t>10/2/15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E1DBB7-EBDA-CC4E-BEA3-D2231CA5821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0D84B6B-A14E-B54F-A60B-9D70B61E990F}" type="datetimeFigureOut">
              <a:rPr lang="en-US" smtClean="0"/>
              <a:t>10/2/15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E1DBB7-EBDA-CC4E-BEA3-D2231CA5821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0D84B6B-A14E-B54F-A60B-9D70B61E990F}" type="datetimeFigureOut">
              <a:rPr lang="en-US" smtClean="0"/>
              <a:t>10/2/15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E1DBB7-EBDA-CC4E-BEA3-D2231CA5821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30D84B6B-A14E-B54F-A60B-9D70B61E990F}" type="datetimeFigureOut">
              <a:rPr lang="en-US" smtClean="0"/>
              <a:t>10/2/15</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2754ED01-E2A0-4C1E-8E21-014B990415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30D84B6B-A14E-B54F-A60B-9D70B61E990F}" type="datetimeFigureOut">
              <a:rPr lang="en-US" smtClean="0"/>
              <a:t>10/2/15</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F7E1DBB7-EBDA-CC4E-BEA3-D2231CA5821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xVQBXr2l8Zs" TargetMode="External"/><Relationship Id="rId4" Type="http://schemas.openxmlformats.org/officeDocument/2006/relationships/hyperlink" Target="http://www.slideshare.net/drfioriello/50-common-characteristics-of-gifted-children-18261615"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51672"/>
            <a:ext cx="9144000" cy="1015663"/>
          </a:xfrm>
          <a:prstGeom prst="rect">
            <a:avLst/>
          </a:prstGeom>
          <a:noFill/>
        </p:spPr>
        <p:txBody>
          <a:bodyPr wrap="square" lIns="91440" tIns="45720" rIns="91440" bIns="45720">
            <a:spAutoFit/>
          </a:bodyPr>
          <a:lstStyle/>
          <a:p>
            <a:pPr algn="ctr"/>
            <a:r>
              <a:rPr lang="en-US" sz="6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Gifted Students </a:t>
            </a:r>
            <a:endParaRPr lang="en-US" sz="6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0" y="3889766"/>
            <a:ext cx="7413215" cy="1754327"/>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Challenging </a:t>
            </a:r>
            <a:r>
              <a:rPr lang="en-US" sz="5400" b="1" cap="none" spc="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Teachers </a:t>
            </a: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a:t>
            </a:r>
            <a:r>
              <a:rPr lang="en-US" sz="5400" b="1" cap="none" spc="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veryday</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61095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1949824"/>
            <a:ext cx="7583488" cy="2396398"/>
          </a:xfrm>
        </p:spPr>
        <p:txBody>
          <a:bodyPr>
            <a:normAutofit fontScale="77500" lnSpcReduction="20000"/>
          </a:bodyPr>
          <a:lstStyle/>
          <a:p>
            <a:r>
              <a:rPr lang="en-US" dirty="0" smtClean="0"/>
              <a:t>Classifying gifted students is very hard. Because it’s not considered a disability.</a:t>
            </a:r>
          </a:p>
          <a:p>
            <a:r>
              <a:rPr lang="en-US" dirty="0" smtClean="0"/>
              <a:t>Many different types of contributing factors. Such as environmental. How parents accept the challenge, how schools tend to the students and their peers.  </a:t>
            </a:r>
          </a:p>
          <a:p>
            <a:r>
              <a:rPr lang="en-US" dirty="0" smtClean="0"/>
              <a:t>Sometimes it’s extremely hard to tell if a student is truly gifted or not. Because the student may very well just like the subject that</a:t>
            </a:r>
            <a:r>
              <a:rPr lang="fr-FR" dirty="0" smtClean="0"/>
              <a:t>’</a:t>
            </a:r>
            <a:r>
              <a:rPr lang="en-US" dirty="0" smtClean="0"/>
              <a:t>s being taught. </a:t>
            </a:r>
            <a:endParaRPr lang="en-US" dirty="0"/>
          </a:p>
        </p:txBody>
      </p:sp>
      <p:sp>
        <p:nvSpPr>
          <p:cNvPr id="4" name="Rectangle 3"/>
          <p:cNvSpPr/>
          <p:nvPr/>
        </p:nvSpPr>
        <p:spPr>
          <a:xfrm>
            <a:off x="2473872" y="319898"/>
            <a:ext cx="3950458"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Classification</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2" name="Picture 1" descr="schoo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385" y="4614333"/>
            <a:ext cx="4395916" cy="2024147"/>
          </a:xfrm>
          <a:prstGeom prst="rect">
            <a:avLst/>
          </a:prstGeom>
        </p:spPr>
      </p:pic>
    </p:spTree>
    <p:extLst>
      <p:ext uri="{BB962C8B-B14F-4D97-AF65-F5344CB8AC3E}">
        <p14:creationId xmlns:p14="http://schemas.microsoft.com/office/powerpoint/2010/main" val="921534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 </a:t>
            </a:r>
            <a:r>
              <a:rPr lang="en-US" dirty="0"/>
              <a:t>i</a:t>
            </a:r>
            <a:r>
              <a:rPr lang="en-US" dirty="0" smtClean="0"/>
              <a:t>n </a:t>
            </a:r>
            <a:r>
              <a:rPr lang="en-US" dirty="0"/>
              <a:t>t</a:t>
            </a:r>
            <a:r>
              <a:rPr lang="en-US" dirty="0" smtClean="0"/>
              <a:t>he Classroom. </a:t>
            </a:r>
            <a:endParaRPr lang="en-US" dirty="0"/>
          </a:p>
        </p:txBody>
      </p:sp>
      <p:sp>
        <p:nvSpPr>
          <p:cNvPr id="3" name="Content Placeholder 2"/>
          <p:cNvSpPr>
            <a:spLocks noGrp="1"/>
          </p:cNvSpPr>
          <p:nvPr>
            <p:ph idx="1"/>
          </p:nvPr>
        </p:nvSpPr>
        <p:spPr/>
        <p:txBody>
          <a:bodyPr>
            <a:normAutofit/>
          </a:bodyPr>
          <a:lstStyle/>
          <a:p>
            <a:r>
              <a:rPr lang="en-US" dirty="0" smtClean="0"/>
              <a:t>May not pay attention to what's going on in class. </a:t>
            </a:r>
          </a:p>
          <a:p>
            <a:r>
              <a:rPr lang="en-US" dirty="0" smtClean="0"/>
              <a:t>They often put other kids down because they feel better than everyone else. </a:t>
            </a:r>
          </a:p>
          <a:p>
            <a:r>
              <a:rPr lang="en-US" dirty="0" smtClean="0"/>
              <a:t>Sometimes they will often put other kids down because they fill like their better then the other students. </a:t>
            </a:r>
          </a:p>
          <a:p>
            <a:r>
              <a:rPr lang="en-US" dirty="0" smtClean="0"/>
              <a:t>But the roles can and will often be reversed and the gifted kids will be made fun of because of how smart they are. It’s said that female gifted students are made fun of more far more than male gifted students</a:t>
            </a:r>
            <a:endParaRPr lang="en-US" dirty="0"/>
          </a:p>
        </p:txBody>
      </p:sp>
    </p:spTree>
    <p:extLst>
      <p:ext uri="{BB962C8B-B14F-4D97-AF65-F5344CB8AC3E}">
        <p14:creationId xmlns:p14="http://schemas.microsoft.com/office/powerpoint/2010/main" val="125004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Programs </a:t>
            </a:r>
            <a:r>
              <a:rPr lang="en-US" dirty="0"/>
              <a:t>T</a:t>
            </a:r>
            <a:r>
              <a:rPr lang="en-US" dirty="0" smtClean="0"/>
              <a:t>hat </a:t>
            </a:r>
            <a:r>
              <a:rPr lang="en-US" dirty="0"/>
              <a:t>H</a:t>
            </a:r>
            <a:r>
              <a:rPr lang="en-US" dirty="0" smtClean="0"/>
              <a:t>elp Gifted Students		</a:t>
            </a:r>
            <a:endParaRPr lang="en-US" dirty="0"/>
          </a:p>
        </p:txBody>
      </p:sp>
      <p:sp>
        <p:nvSpPr>
          <p:cNvPr id="3" name="Content Placeholder 2"/>
          <p:cNvSpPr>
            <a:spLocks noGrp="1"/>
          </p:cNvSpPr>
          <p:nvPr>
            <p:ph idx="1"/>
          </p:nvPr>
        </p:nvSpPr>
        <p:spPr/>
        <p:txBody>
          <a:bodyPr>
            <a:normAutofit fontScale="92500"/>
          </a:bodyPr>
          <a:lstStyle/>
          <a:p>
            <a:r>
              <a:rPr lang="en-US" dirty="0" smtClean="0"/>
              <a:t>The Seal </a:t>
            </a:r>
            <a:r>
              <a:rPr lang="en-US" dirty="0"/>
              <a:t>P</a:t>
            </a:r>
            <a:r>
              <a:rPr lang="en-US" dirty="0" smtClean="0"/>
              <a:t>rogram is a wonderful tool that helps students who are gifted it’s offered in many schools across the United States.. </a:t>
            </a:r>
          </a:p>
          <a:p>
            <a:r>
              <a:rPr lang="en-US" dirty="0" smtClean="0"/>
              <a:t>This program gives students the chance to complete more school in a shorter amount of time. </a:t>
            </a:r>
          </a:p>
          <a:p>
            <a:r>
              <a:rPr lang="en-US" dirty="0" smtClean="0"/>
              <a:t>It gives students in high school time to complete some college courses it also gives children in grade school to create more work as well.</a:t>
            </a:r>
          </a:p>
          <a:p>
            <a:r>
              <a:rPr lang="en-US" dirty="0" smtClean="0"/>
              <a:t>For instance they could complete 5-6 years  in a short 4 years. Making is so the student feels challenged in their current position. </a:t>
            </a:r>
          </a:p>
          <a:p>
            <a:endParaRPr lang="en-US" dirty="0"/>
          </a:p>
        </p:txBody>
      </p:sp>
    </p:spTree>
    <p:extLst>
      <p:ext uri="{BB962C8B-B14F-4D97-AF65-F5344CB8AC3E}">
        <p14:creationId xmlns:p14="http://schemas.microsoft.com/office/powerpoint/2010/main" val="35578185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Technology</a:t>
            </a:r>
            <a:endParaRPr lang="en-US" dirty="0"/>
          </a:p>
        </p:txBody>
      </p:sp>
      <p:sp>
        <p:nvSpPr>
          <p:cNvPr id="3" name="Content Placeholder 2"/>
          <p:cNvSpPr>
            <a:spLocks noGrp="1"/>
          </p:cNvSpPr>
          <p:nvPr>
            <p:ph idx="1"/>
          </p:nvPr>
        </p:nvSpPr>
        <p:spPr/>
        <p:txBody>
          <a:bodyPr/>
          <a:lstStyle/>
          <a:p>
            <a:r>
              <a:rPr lang="en-US" dirty="0" smtClean="0"/>
              <a:t>Gifted students could also use programs like </a:t>
            </a:r>
            <a:r>
              <a:rPr lang="en-US" dirty="0" err="1" smtClean="0"/>
              <a:t>Skype,Facetime</a:t>
            </a:r>
            <a:r>
              <a:rPr lang="en-US" dirty="0" smtClean="0"/>
              <a:t> and any other video chat to talk to other gifted students.</a:t>
            </a:r>
          </a:p>
          <a:p>
            <a:r>
              <a:rPr lang="en-US" dirty="0" smtClean="0"/>
              <a:t>Gifted students often feel alone so it’s best to try and keep them in contact with other gifted students.</a:t>
            </a:r>
          </a:p>
          <a:p>
            <a:r>
              <a:rPr lang="en-US" dirty="0" smtClean="0"/>
              <a:t>This will also give the kids a chance to video chat with other teachers that maybe able to better challenge them. </a:t>
            </a:r>
            <a:endParaRPr lang="en-US" dirty="0"/>
          </a:p>
        </p:txBody>
      </p:sp>
    </p:spTree>
    <p:extLst>
      <p:ext uri="{BB962C8B-B14F-4D97-AF65-F5344CB8AC3E}">
        <p14:creationId xmlns:p14="http://schemas.microsoft.com/office/powerpoint/2010/main" val="789871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Videos on gifted students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a:hlinkClick r:id="rId3"/>
              </a:rPr>
              <a:t>http://www.youtube.com/watch?v=</a:t>
            </a:r>
            <a:r>
              <a:rPr lang="en-US" dirty="0" smtClean="0">
                <a:hlinkClick r:id="rId3"/>
              </a:rPr>
              <a:t>xVQBXr2l8Zs</a:t>
            </a:r>
            <a:endParaRPr lang="en-US" dirty="0" smtClean="0"/>
          </a:p>
          <a:p>
            <a:r>
              <a:rPr lang="en-US" dirty="0" smtClean="0"/>
              <a:t>As the video stated gifted students are left in the dark because state funding </a:t>
            </a:r>
            <a:r>
              <a:rPr lang="en-US" dirty="0" err="1" smtClean="0"/>
              <a:t>believe’s</a:t>
            </a:r>
            <a:r>
              <a:rPr lang="en-US" dirty="0" smtClean="0"/>
              <a:t> that gifted students do not need as much help. </a:t>
            </a:r>
          </a:p>
          <a:p>
            <a:r>
              <a:rPr lang="en-US" dirty="0" smtClean="0"/>
              <a:t>Something needs to be done however these students should not be left in the dark</a:t>
            </a:r>
          </a:p>
          <a:p>
            <a:r>
              <a:rPr lang="en-US" dirty="0" smtClean="0"/>
              <a:t>50 of the top characteristics of students. </a:t>
            </a:r>
          </a:p>
          <a:p>
            <a:r>
              <a:rPr lang="en-US" dirty="0">
                <a:hlinkClick r:id="rId4"/>
              </a:rPr>
              <a:t>http</a:t>
            </a:r>
            <a:r>
              <a:rPr lang="en-US" dirty="0"/>
              <a:t>://</a:t>
            </a:r>
            <a:r>
              <a:rPr lang="en-US" dirty="0" err="1"/>
              <a:t>www.slideshare.net</a:t>
            </a:r>
            <a:r>
              <a:rPr lang="en-US" dirty="0"/>
              <a:t>/</a:t>
            </a:r>
            <a:r>
              <a:rPr lang="en-US" dirty="0" err="1"/>
              <a:t>drfioriello</a:t>
            </a:r>
            <a:r>
              <a:rPr lang="en-US" dirty="0"/>
              <a:t>/50-common-characteristics-of-gifted-children-18261615</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8490634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Incorporate Gifted students. </a:t>
            </a:r>
            <a:endParaRPr lang="en-US" dirty="0"/>
          </a:p>
        </p:txBody>
      </p:sp>
      <p:sp>
        <p:nvSpPr>
          <p:cNvPr id="3" name="Content Placeholder 2"/>
          <p:cNvSpPr>
            <a:spLocks noGrp="1"/>
          </p:cNvSpPr>
          <p:nvPr>
            <p:ph idx="1"/>
          </p:nvPr>
        </p:nvSpPr>
        <p:spPr/>
        <p:txBody>
          <a:bodyPr/>
          <a:lstStyle/>
          <a:p>
            <a:r>
              <a:rPr lang="en-US" dirty="0" smtClean="0"/>
              <a:t>Have multiple level projects that gifted students can work on while the rest of the class is working on a specific set of problems.</a:t>
            </a:r>
          </a:p>
          <a:p>
            <a:r>
              <a:rPr lang="en-US" dirty="0" smtClean="0"/>
              <a:t>Have them lead groups during the Daily 5.</a:t>
            </a:r>
          </a:p>
          <a:p>
            <a:r>
              <a:rPr lang="en-US" dirty="0" smtClean="0"/>
              <a:t>Have them assist other students if need be.</a:t>
            </a:r>
          </a:p>
          <a:p>
            <a:r>
              <a:rPr lang="en-US" dirty="0" smtClean="0"/>
              <a:t>Have them go out with another group of students with the LOS.</a:t>
            </a:r>
          </a:p>
          <a:p>
            <a:endParaRPr lang="en-US" dirty="0"/>
          </a:p>
        </p:txBody>
      </p:sp>
    </p:spTree>
    <p:extLst>
      <p:ext uri="{BB962C8B-B14F-4D97-AF65-F5344CB8AC3E}">
        <p14:creationId xmlns:p14="http://schemas.microsoft.com/office/powerpoint/2010/main" val="11749809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Incorporating Students in  reading </a:t>
            </a:r>
            <a:endParaRPr lang="en-US" dirty="0"/>
          </a:p>
        </p:txBody>
      </p:sp>
      <p:sp>
        <p:nvSpPr>
          <p:cNvPr id="3" name="Content Placeholder 2"/>
          <p:cNvSpPr>
            <a:spLocks noGrp="1"/>
          </p:cNvSpPr>
          <p:nvPr>
            <p:ph idx="1"/>
          </p:nvPr>
        </p:nvSpPr>
        <p:spPr>
          <a:xfrm>
            <a:off x="779463" y="2054067"/>
            <a:ext cx="7583488" cy="3808901"/>
          </a:xfrm>
        </p:spPr>
        <p:txBody>
          <a:bodyPr/>
          <a:lstStyle/>
          <a:p>
            <a:r>
              <a:rPr lang="en-US" dirty="0" smtClean="0"/>
              <a:t>Have the student read above their grade level.</a:t>
            </a:r>
          </a:p>
          <a:p>
            <a:r>
              <a:rPr lang="en-US" dirty="0" smtClean="0"/>
              <a:t>Have them read and answer in depth questions on their reading. </a:t>
            </a:r>
          </a:p>
          <a:p>
            <a:r>
              <a:rPr lang="en-US" dirty="0" smtClean="0"/>
              <a:t>Have them help a student who is less functional with reading.</a:t>
            </a:r>
          </a:p>
          <a:p>
            <a:r>
              <a:rPr lang="en-US" dirty="0" smtClean="0"/>
              <a:t> </a:t>
            </a:r>
            <a:endParaRPr lang="en-US" dirty="0"/>
          </a:p>
        </p:txBody>
      </p:sp>
      <p:pic>
        <p:nvPicPr>
          <p:cNvPr id="4" name="Picture 3" descr="Books .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74" y="4155175"/>
            <a:ext cx="2677109" cy="2363473"/>
          </a:xfrm>
          <a:prstGeom prst="rect">
            <a:avLst/>
          </a:prstGeom>
        </p:spPr>
      </p:pic>
      <p:pic>
        <p:nvPicPr>
          <p:cNvPr id="5" name="Picture 4" descr="books 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9157" y="4155175"/>
            <a:ext cx="2756891" cy="2179361"/>
          </a:xfrm>
          <a:prstGeom prst="rect">
            <a:avLst/>
          </a:prstGeom>
        </p:spPr>
      </p:pic>
    </p:spTree>
    <p:extLst>
      <p:ext uri="{BB962C8B-B14F-4D97-AF65-F5344CB8AC3E}">
        <p14:creationId xmlns:p14="http://schemas.microsoft.com/office/powerpoint/2010/main" val="258399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This needs to be done. </a:t>
            </a:r>
            <a:br>
              <a:rPr lang="en-US" dirty="0" smtClean="0"/>
            </a:br>
            <a:endParaRPr lang="en-US" dirty="0"/>
          </a:p>
        </p:txBody>
      </p:sp>
      <p:sp>
        <p:nvSpPr>
          <p:cNvPr id="3" name="Content Placeholder 2"/>
          <p:cNvSpPr>
            <a:spLocks noGrp="1"/>
          </p:cNvSpPr>
          <p:nvPr>
            <p:ph idx="1"/>
          </p:nvPr>
        </p:nvSpPr>
        <p:spPr/>
        <p:txBody>
          <a:bodyPr/>
          <a:lstStyle/>
          <a:p>
            <a:r>
              <a:rPr lang="en-US" dirty="0" smtClean="0"/>
              <a:t>If nothing is done about this, students will slowly start to fade out form school because they feel no challenge what so ever. Besides there’s many things that can be done, harder classes. Incorporating technology and LOS. </a:t>
            </a:r>
          </a:p>
          <a:p>
            <a:r>
              <a:rPr lang="en-US" dirty="0" smtClean="0"/>
              <a:t>Other disabilities receive help, why not this group?  </a:t>
            </a:r>
          </a:p>
          <a:p>
            <a:endParaRPr lang="en-US" dirty="0"/>
          </a:p>
        </p:txBody>
      </p:sp>
    </p:spTree>
    <p:extLst>
      <p:ext uri="{BB962C8B-B14F-4D97-AF65-F5344CB8AC3E}">
        <p14:creationId xmlns:p14="http://schemas.microsoft.com/office/powerpoint/2010/main" val="17114608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5951</TotalTime>
  <Words>575</Words>
  <Application>Microsoft Macintosh PowerPoint</Application>
  <PresentationFormat>On-screen Show (4:3)</PresentationFormat>
  <Paragraphs>40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Pixel</vt:lpstr>
      <vt:lpstr>PowerPoint Presentation</vt:lpstr>
      <vt:lpstr>PowerPoint Presentation</vt:lpstr>
      <vt:lpstr>Characteristics in the Classroom. </vt:lpstr>
      <vt:lpstr>Programs That Help Gifted Students  </vt:lpstr>
      <vt:lpstr>Technology</vt:lpstr>
      <vt:lpstr>Videos on gifted students </vt:lpstr>
      <vt:lpstr>How to Incorporate Gifted students. </vt:lpstr>
      <vt:lpstr>Incorporating Students in  reading </vt:lpstr>
      <vt:lpstr>Why This needs to be done.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dc:creator>
  <cp:lastModifiedBy>Tyler</cp:lastModifiedBy>
  <cp:revision>9</cp:revision>
  <dcterms:created xsi:type="dcterms:W3CDTF">2014-03-11T00:04:07Z</dcterms:created>
  <dcterms:modified xsi:type="dcterms:W3CDTF">2015-10-02T06:15:40Z</dcterms:modified>
</cp:coreProperties>
</file>